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76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07FF-8483-4AB8-9E4B-2EA11A82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26B182-8953-47D3-9C86-3A4F034F7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7E8EC-DBC9-48D8-A9D3-66652913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CC9B-65AE-4D9C-86AD-F7D272CFA638}" type="datetimeFigureOut">
              <a:rPr lang="en-GB" smtClean="0"/>
              <a:t>06/06/2018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33D5A-E9DE-4D93-85B9-0C914247D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CF941-C618-4BE5-AD34-85761794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298D-147E-4B03-9A90-3854C810D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57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7FB85-3C0F-4977-AE7C-252C08EA2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E23C7-D49B-429C-8743-D8F25C2E1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B93B4-A4CC-4BB8-9246-9E398B782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CC9B-65AE-4D9C-86AD-F7D272CFA638}" type="datetimeFigureOut">
              <a:rPr lang="en-GB" smtClean="0"/>
              <a:t>06/06/2018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68963-B0C6-4605-8583-6D8DE54B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86864-0A7B-4E23-8180-41FC8E7B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298D-147E-4B03-9A90-3854C810D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84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65732D-EB06-48ED-91EA-E6509DD79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D55280-7F3B-4F70-95A9-A8DFB94E3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DA02A-467D-405F-9948-7964EBA1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CC9B-65AE-4D9C-86AD-F7D272CFA638}" type="datetimeFigureOut">
              <a:rPr lang="en-GB" smtClean="0"/>
              <a:t>06/06/2018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3A1FB-827E-4AFE-AE47-2EADE07F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C9068-3FE5-461D-BCBB-C4D41ECC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298D-147E-4B03-9A90-3854C810D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47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14737-885F-4A94-93A0-835CE022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FEDE9-A74B-4F92-B0D2-625535DA8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970E7-37C3-40A3-BEA6-57E665A5B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CC9B-65AE-4D9C-86AD-F7D272CFA638}" type="datetimeFigureOut">
              <a:rPr lang="en-GB" smtClean="0"/>
              <a:t>06/06/2018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49EC6-5388-45BB-B970-B242D951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DE625-AF6A-4870-A079-3530E6F3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298D-147E-4B03-9A90-3854C810D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78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9E49-592B-4A9D-88E2-E51EA4B75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BE630-AFAA-4973-BD35-0BD938D10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C98AF-814A-491C-A717-D0AA289E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CC9B-65AE-4D9C-86AD-F7D272CFA638}" type="datetimeFigureOut">
              <a:rPr lang="en-GB" smtClean="0"/>
              <a:t>06/06/2018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BA714-157E-4951-83B5-6F9F5785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3B16B-819D-429C-B403-4405E5F8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298D-147E-4B03-9A90-3854C810D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07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BAD0-E6C4-4FFD-BE54-772A56B1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98EE0-D78A-4B7C-8968-FBF4518A2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85291-0264-48E0-9F45-7C12B8B3D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FEB29-3E7A-4677-8057-B6513707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CC9B-65AE-4D9C-86AD-F7D272CFA638}" type="datetimeFigureOut">
              <a:rPr lang="en-GB" smtClean="0"/>
              <a:t>06/06/2018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3BA72-7DBE-436A-9ACE-8C2D920A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84D38-DFCD-4883-A73D-254A0686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298D-147E-4B03-9A90-3854C810D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6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6E2A0-0AA0-47DB-A42A-B3B6B47E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6BDC7-49F1-4D50-844E-72851912F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E210E-C7D9-4F0C-A05B-F749E1965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D1ADC3-56AB-4636-BB5A-9968F63D4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8A556-FE84-4CB7-BD95-F4EE87900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7BC3A-CEA1-476F-9D4E-6CA85B41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CC9B-65AE-4D9C-86AD-F7D272CFA638}" type="datetimeFigureOut">
              <a:rPr lang="en-GB" smtClean="0"/>
              <a:t>06/06/2018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FFB4DA-CB53-4CD0-808B-E66041EB4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EF5DEB-912C-4A85-8A40-AE10DBB2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298D-147E-4B03-9A90-3854C810D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39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5867B-3E32-4F80-8D31-69E78E98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FAE92-D8E4-4EBB-AD32-B3877B7F4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CC9B-65AE-4D9C-86AD-F7D272CFA638}" type="datetimeFigureOut">
              <a:rPr lang="en-GB" smtClean="0"/>
              <a:t>06/06/2018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5F3F7-A0EA-4BFF-833B-F1D98407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DC3B1-CC83-48D0-A314-2B8D2A00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298D-147E-4B03-9A90-3854C810D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04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A0316-D0A9-4AB1-A956-8144DC9DA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CC9B-65AE-4D9C-86AD-F7D272CFA638}" type="datetimeFigureOut">
              <a:rPr lang="en-GB" smtClean="0"/>
              <a:t>06/06/2018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83DB3-6DF5-4494-8207-3826519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64031-38AF-42BD-BF85-369EA853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298D-147E-4B03-9A90-3854C810D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04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7149-9735-4FF4-9BF6-2B6E73EF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741A9-11CE-4CBC-AF90-8F541CD30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E5E5D-D4C7-448A-9CDE-28A1533D7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470AB-0E3B-4E63-9BB3-0DC3389D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CC9B-65AE-4D9C-86AD-F7D272CFA638}" type="datetimeFigureOut">
              <a:rPr lang="en-GB" smtClean="0"/>
              <a:t>06/06/2018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5D133-A783-4C01-A621-396B2AC35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19CBC-3DDE-4790-A630-C441A9FF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298D-147E-4B03-9A90-3854C810D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1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1C27E-6545-4834-9BE4-A65B1FF4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DBFAF-F181-4027-B948-2D0B202E9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4E91C-16F2-4FCF-907C-42CB5AAAC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8E4C9-1658-4996-AEE9-F3567D99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CC9B-65AE-4D9C-86AD-F7D272CFA638}" type="datetimeFigureOut">
              <a:rPr lang="en-GB" smtClean="0"/>
              <a:t>06/06/2018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CCB77-B148-45F9-A47F-D0D34E20F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0A505-911E-4DBF-ADAA-DA5A0908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298D-147E-4B03-9A90-3854C810D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8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A7C2E8-6BFB-4AB7-9330-A5240595A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EE747-9D9C-45AB-99CB-BAA40264A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B04B2-58DF-43E0-835C-83DA9220F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3CC9B-65AE-4D9C-86AD-F7D272CFA638}" type="datetimeFigureOut">
              <a:rPr lang="en-GB" smtClean="0"/>
              <a:t>06/06/2018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537E3-451A-4629-B87C-4313C44FB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2D26C-6990-40BC-9169-FB4F72A42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2298D-147E-4B03-9A90-3854C810D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9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DFC169-FA74-441C-8118-6AC435EBB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8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B4D61-EA73-42A5-A7D2-A014A3E05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842609" cy="112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58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C6C2CE-48E7-4F44-A081-B2C8F9F0B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884812" cy="1130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85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9951A-9C09-4DE4-B433-674D703DD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842609" cy="112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3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8055B8-2BE6-4252-9B03-56131A083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842609" cy="112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33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6027DD-3E2C-4E36-8062-C9139134A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842609" cy="112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22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E8FB96-9525-4586-AA03-24458480A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856677" cy="112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38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2040AB-A37C-4C2F-BB63-BA93DCCF5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842609" cy="112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50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7E9B52-6F28-477C-80AD-26C774379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842609" cy="112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67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1C106A-C06F-4E6A-A36A-5DA0CA3A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19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41DD6A-F46A-423A-9B59-D80C29E32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4474" cy="1125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0BCA5A-6348-4367-B835-4BA8154F3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48522" cy="112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9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AD9B67-C507-4001-9551-DCCFADEE8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835270" cy="112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7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04EB6A-1F63-4150-9739-B5AC8B108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407"/>
            <a:ext cx="13828542" cy="1126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95F978-16CE-4AC1-9002-DD8905C50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56677" cy="112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67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A7971C-58D4-4D23-80E5-BD416EDDE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884812" cy="1130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21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AA790B-4D68-4682-BDD9-7839FD6FE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856677" cy="112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7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7F3576-7C89-4DED-9795-2A3A05EC7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0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958351-2644-4905-99F8-F245EAB49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828542" cy="1126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5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Bronwyn Russel</dc:creator>
  <cp:lastModifiedBy>Bronwyn Russel</cp:lastModifiedBy>
  <cp:revision>2</cp:revision>
  <dcterms:created xsi:type="dcterms:W3CDTF">2018-05-29T09:24:18Z</dcterms:created>
  <dcterms:modified xsi:type="dcterms:W3CDTF">2018-06-06T04:27:26Z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1803460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S8.2.1</vt:lpwstr>
  </property>
</Properties>
</file>